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sldIdLst>
    <p:sldId id="258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5"/>
    <p:restoredTop sz="94694"/>
  </p:normalViewPr>
  <p:slideViewPr>
    <p:cSldViewPr snapToGrid="0" snapToObjects="1">
      <p:cViewPr>
        <p:scale>
          <a:sx n="159" d="100"/>
          <a:sy n="159" d="100"/>
        </p:scale>
        <p:origin x="-88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nar Ingebrigtsen" userId="3ddacd79-85b8-4357-915d-530e1d2b3e0a" providerId="ADAL" clId="{395C77C1-6E6E-0642-ACD4-E0C7D9348181}"/>
    <pc:docChg chg="custSel modSld">
      <pc:chgData name="Einar Ingebrigtsen" userId="3ddacd79-85b8-4357-915d-530e1d2b3e0a" providerId="ADAL" clId="{395C77C1-6E6E-0642-ACD4-E0C7D9348181}" dt="2019-04-05T11:03:24.534" v="47" actId="20577"/>
      <pc:docMkLst>
        <pc:docMk/>
      </pc:docMkLst>
      <pc:sldChg chg="delSp modSp">
        <pc:chgData name="Einar Ingebrigtsen" userId="3ddacd79-85b8-4357-915d-530e1d2b3e0a" providerId="ADAL" clId="{395C77C1-6E6E-0642-ACD4-E0C7D9348181}" dt="2019-04-05T11:03:24.534" v="47" actId="20577"/>
        <pc:sldMkLst>
          <pc:docMk/>
          <pc:sldMk cId="2151125676" sldId="257"/>
        </pc:sldMkLst>
        <pc:spChg chg="mod">
          <ac:chgData name="Einar Ingebrigtsen" userId="3ddacd79-85b8-4357-915d-530e1d2b3e0a" providerId="ADAL" clId="{395C77C1-6E6E-0642-ACD4-E0C7D9348181}" dt="2019-03-27T12:35:46.850" v="45" actId="404"/>
          <ac:spMkLst>
            <pc:docMk/>
            <pc:sldMk cId="2151125676" sldId="257"/>
            <ac:spMk id="10" creationId="{081DEDD8-1080-4F40-B077-BD692D1D3C33}"/>
          </ac:spMkLst>
        </pc:spChg>
        <pc:spChg chg="mod">
          <ac:chgData name="Einar Ingebrigtsen" userId="3ddacd79-85b8-4357-915d-530e1d2b3e0a" providerId="ADAL" clId="{395C77C1-6E6E-0642-ACD4-E0C7D9348181}" dt="2019-03-27T12:35:31.131" v="29" actId="20577"/>
          <ac:spMkLst>
            <pc:docMk/>
            <pc:sldMk cId="2151125676" sldId="257"/>
            <ac:spMk id="11" creationId="{A4C6855E-6EE8-A646-9293-558328F7C655}"/>
          </ac:spMkLst>
        </pc:spChg>
        <pc:spChg chg="del">
          <ac:chgData name="Einar Ingebrigtsen" userId="3ddacd79-85b8-4357-915d-530e1d2b3e0a" providerId="ADAL" clId="{395C77C1-6E6E-0642-ACD4-E0C7D9348181}" dt="2019-03-27T12:34:49.728" v="0" actId="478"/>
          <ac:spMkLst>
            <pc:docMk/>
            <pc:sldMk cId="2151125676" sldId="257"/>
            <ac:spMk id="13" creationId="{147A1826-8CE3-4441-90DB-58175884AD67}"/>
          </ac:spMkLst>
        </pc:spChg>
        <pc:spChg chg="mod">
          <ac:chgData name="Einar Ingebrigtsen" userId="3ddacd79-85b8-4357-915d-530e1d2b3e0a" providerId="ADAL" clId="{395C77C1-6E6E-0642-ACD4-E0C7D9348181}" dt="2019-03-27T12:35:25.375" v="20" actId="1076"/>
          <ac:spMkLst>
            <pc:docMk/>
            <pc:sldMk cId="2151125676" sldId="257"/>
            <ac:spMk id="58" creationId="{0FACC14E-360A-0F4C-A353-D32D8D301266}"/>
          </ac:spMkLst>
        </pc:spChg>
        <pc:spChg chg="mod">
          <ac:chgData name="Einar Ingebrigtsen" userId="3ddacd79-85b8-4357-915d-530e1d2b3e0a" providerId="ADAL" clId="{395C77C1-6E6E-0642-ACD4-E0C7D9348181}" dt="2019-03-27T12:35:17.460" v="17" actId="14100"/>
          <ac:spMkLst>
            <pc:docMk/>
            <pc:sldMk cId="2151125676" sldId="257"/>
            <ac:spMk id="59" creationId="{28CB4D9F-3894-7245-B6DC-FD96678837BB}"/>
          </ac:spMkLst>
        </pc:spChg>
        <pc:spChg chg="mod">
          <ac:chgData name="Einar Ingebrigtsen" userId="3ddacd79-85b8-4357-915d-530e1d2b3e0a" providerId="ADAL" clId="{395C77C1-6E6E-0642-ACD4-E0C7D9348181}" dt="2019-04-05T11:03:24.534" v="47" actId="20577"/>
          <ac:spMkLst>
            <pc:docMk/>
            <pc:sldMk cId="2151125676" sldId="257"/>
            <ac:spMk id="60" creationId="{1AE3D06E-3890-654A-A298-9A54860DD523}"/>
          </ac:spMkLst>
        </pc:spChg>
        <pc:picChg chg="del">
          <ac:chgData name="Einar Ingebrigtsen" userId="3ddacd79-85b8-4357-915d-530e1d2b3e0a" providerId="ADAL" clId="{395C77C1-6E6E-0642-ACD4-E0C7D9348181}" dt="2019-03-27T12:34:51.369" v="1" actId="478"/>
          <ac:picMkLst>
            <pc:docMk/>
            <pc:sldMk cId="2151125676" sldId="257"/>
            <ac:picMk id="48" creationId="{13C7CE9D-0E72-0546-BEB7-8C17908D0818}"/>
          </ac:picMkLst>
        </pc:picChg>
        <pc:cxnChg chg="del mod">
          <ac:chgData name="Einar Ingebrigtsen" userId="3ddacd79-85b8-4357-915d-530e1d2b3e0a" providerId="ADAL" clId="{395C77C1-6E6E-0642-ACD4-E0C7D9348181}" dt="2019-03-27T12:34:53.338" v="2" actId="478"/>
          <ac:cxnSpMkLst>
            <pc:docMk/>
            <pc:sldMk cId="2151125676" sldId="257"/>
            <ac:cxnSpMk id="42" creationId="{B1575D7E-AB22-B24A-AE3F-14FA709A7E6C}"/>
          </ac:cxnSpMkLst>
        </pc:cxnChg>
        <pc:cxnChg chg="mod">
          <ac:chgData name="Einar Ingebrigtsen" userId="3ddacd79-85b8-4357-915d-530e1d2b3e0a" providerId="ADAL" clId="{395C77C1-6E6E-0642-ACD4-E0C7D9348181}" dt="2019-03-27T12:35:05.648" v="4" actId="14100"/>
          <ac:cxnSpMkLst>
            <pc:docMk/>
            <pc:sldMk cId="2151125676" sldId="257"/>
            <ac:cxnSpMk id="50" creationId="{209FE901-0B6B-3841-9D07-9DD814DD5359}"/>
          </ac:cxnSpMkLst>
        </pc:cxnChg>
        <pc:cxnChg chg="mod">
          <ac:chgData name="Einar Ingebrigtsen" userId="3ddacd79-85b8-4357-915d-530e1d2b3e0a" providerId="ADAL" clId="{395C77C1-6E6E-0642-ACD4-E0C7D9348181}" dt="2019-03-27T12:35:08.115" v="5" actId="1076"/>
          <ac:cxnSpMkLst>
            <pc:docMk/>
            <pc:sldMk cId="2151125676" sldId="257"/>
            <ac:cxnSpMk id="51" creationId="{CDB5C5A8-DC54-A040-A7E7-B7F2D89D83EB}"/>
          </ac:cxnSpMkLst>
        </pc:cxnChg>
        <pc:cxnChg chg="mod">
          <ac:chgData name="Einar Ingebrigtsen" userId="3ddacd79-85b8-4357-915d-530e1d2b3e0a" providerId="ADAL" clId="{395C77C1-6E6E-0642-ACD4-E0C7D9348181}" dt="2019-03-27T12:34:59.638" v="3" actId="14100"/>
          <ac:cxnSpMkLst>
            <pc:docMk/>
            <pc:sldMk cId="2151125676" sldId="257"/>
            <ac:cxnSpMk id="55" creationId="{5759B285-1DEB-D747-A5B6-27FA2B4DD63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D1EB0-450D-2748-8D76-0D46F7875E5E}" type="datetimeFigureOut">
              <a:rPr lang="nb-NO" smtClean="0"/>
              <a:t>15.06.2019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8F14-9BD4-D34A-9AE7-893EBEF6028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156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719649" y="4683226"/>
            <a:ext cx="10801369" cy="772437"/>
          </a:xfrm>
        </p:spPr>
        <p:txBody>
          <a:bodyPr wrap="none" rIns="0" anchor="b">
            <a:normAutofit/>
          </a:bodyPr>
          <a:lstStyle>
            <a:lvl1pPr algn="l">
              <a:defRPr sz="5867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19668" y="5671595"/>
            <a:ext cx="10799737" cy="391068"/>
          </a:xfrm>
        </p:spPr>
        <p:txBody>
          <a:bodyPr rIns="0">
            <a:norm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CA099-57C9-424F-9519-1E3D1C32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50000"/>
          </a:blip>
          <a:srcRect t="49815" r="9621"/>
          <a:stretch/>
        </p:blipFill>
        <p:spPr>
          <a:xfrm>
            <a:off x="6395499" y="1"/>
            <a:ext cx="5796501" cy="3268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A9096F-4CE8-7844-AEC6-A385A5C10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2" y="539397"/>
            <a:ext cx="5682775" cy="24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killeark_mørk_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66E375-26EB-934F-AC8F-B52C288C8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r="4562" b="50000"/>
          <a:stretch/>
        </p:blipFill>
        <p:spPr>
          <a:xfrm>
            <a:off x="6071005" y="3601121"/>
            <a:ext cx="6120996" cy="3256880"/>
          </a:xfrm>
          <a:prstGeom prst="rect">
            <a:avLst/>
          </a:prstGeom>
        </p:spPr>
      </p:pic>
      <p:sp>
        <p:nvSpPr>
          <p:cNvPr id="5" name="Tittel 1">
            <a:extLst>
              <a:ext uri="{FF2B5EF4-FFF2-40B4-BE49-F238E27FC236}">
                <a16:creationId xmlns:a16="http://schemas.microsoft.com/office/drawing/2014/main" id="{C248C744-3A9A-F342-9B24-E7A5858560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6" name="Undertittel 2">
            <a:extLst>
              <a:ext uri="{FF2B5EF4-FFF2-40B4-BE49-F238E27FC236}">
                <a16:creationId xmlns:a16="http://schemas.microsoft.com/office/drawing/2014/main" id="{BB31E393-50C5-CB47-A6F1-860754E46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29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killeark_lys_oransj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66E375-26EB-934F-AC8F-B52C288C8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2" b="50000"/>
          <a:stretch/>
        </p:blipFill>
        <p:spPr>
          <a:xfrm>
            <a:off x="6071005" y="3601121"/>
            <a:ext cx="6120996" cy="3256880"/>
          </a:xfrm>
          <a:prstGeom prst="rect">
            <a:avLst/>
          </a:prstGeom>
        </p:spPr>
      </p:pic>
      <p:sp>
        <p:nvSpPr>
          <p:cNvPr id="5" name="Tittel 1">
            <a:extLst>
              <a:ext uri="{FF2B5EF4-FFF2-40B4-BE49-F238E27FC236}">
                <a16:creationId xmlns:a16="http://schemas.microsoft.com/office/drawing/2014/main" id="{11137829-5994-2243-BEE2-161C20AFF6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6" name="Undertittel 2">
            <a:extLst>
              <a:ext uri="{FF2B5EF4-FFF2-40B4-BE49-F238E27FC236}">
                <a16:creationId xmlns:a16="http://schemas.microsoft.com/office/drawing/2014/main" id="{67449F2C-8DA0-DB4D-B981-F87ECD5AB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4391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killeark_g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9DC36E-2352-BD44-8F9F-6C4E586003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r="4571" b="50006"/>
          <a:stretch/>
        </p:blipFill>
        <p:spPr>
          <a:xfrm>
            <a:off x="6069539" y="3600427"/>
            <a:ext cx="6122461" cy="3257573"/>
          </a:xfrm>
          <a:prstGeom prst="rect">
            <a:avLst/>
          </a:prstGeom>
        </p:spPr>
      </p:pic>
      <p:sp>
        <p:nvSpPr>
          <p:cNvPr id="5" name="Tittel 1">
            <a:extLst>
              <a:ext uri="{FF2B5EF4-FFF2-40B4-BE49-F238E27FC236}">
                <a16:creationId xmlns:a16="http://schemas.microsoft.com/office/drawing/2014/main" id="{12B742D9-45F1-6247-959D-A68B13E1A1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6" name="Undertittel 2">
            <a:extLst>
              <a:ext uri="{FF2B5EF4-FFF2-40B4-BE49-F238E27FC236}">
                <a16:creationId xmlns:a16="http://schemas.microsoft.com/office/drawing/2014/main" id="{A449D007-4271-8A46-ACC4-38FA3489A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677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537280" y="1629063"/>
            <a:ext cx="9117440" cy="4064771"/>
          </a:xfr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3241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719667" y="1628775"/>
            <a:ext cx="5181600" cy="406505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339417" y="1628775"/>
            <a:ext cx="5181600" cy="406505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143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9667" y="365126"/>
            <a:ext cx="10801351" cy="8011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19667" y="1629833"/>
            <a:ext cx="5157787" cy="642851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719667" y="2544932"/>
            <a:ext cx="5160200" cy="314890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337830" y="1629834"/>
            <a:ext cx="5183188" cy="6665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337830" y="2544932"/>
            <a:ext cx="5183188" cy="3148901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400"/>
            </a:lvl4pPr>
            <a:lvl5pPr>
              <a:lnSpc>
                <a:spcPct val="150000"/>
              </a:lnSpc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323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680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med 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60465"/>
            <a:ext cx="12192000" cy="45333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2531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med to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60464"/>
            <a:ext cx="6096000" cy="4533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7" name="Plassholder for bilde 5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160464"/>
            <a:ext cx="6096000" cy="4533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364494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med fi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66283"/>
            <a:ext cx="6096000" cy="21979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8" name="Plassholder for bilde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373426"/>
            <a:ext cx="6096000" cy="2320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9" name="Plassholder for bilde 5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66283"/>
            <a:ext cx="6096000" cy="21979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10" name="Plassholder for bilde 5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373426"/>
            <a:ext cx="6096000" cy="232040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42034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lyseblå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1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19666" y="4699078"/>
            <a:ext cx="10801351" cy="772437"/>
          </a:xfrm>
        </p:spPr>
        <p:txBody>
          <a:bodyPr rIns="0" anchor="b">
            <a:normAutofit/>
          </a:bodyPr>
          <a:lstStyle>
            <a:lvl1pPr algn="l">
              <a:defRPr sz="58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1273" y="5693834"/>
            <a:ext cx="10799720" cy="911380"/>
          </a:xfrm>
        </p:spPr>
        <p:txBody>
          <a:bodyPr rIns="0">
            <a:normAutofit/>
          </a:bodyPr>
          <a:lstStyle>
            <a:lvl1pPr marL="0" indent="0" algn="l">
              <a:buNone/>
              <a:defRPr sz="2667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CD169-CE01-E644-BCEC-B0D9C421D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15" r="9621"/>
          <a:stretch/>
        </p:blipFill>
        <p:spPr>
          <a:xfrm>
            <a:off x="6395499" y="1"/>
            <a:ext cx="5796501" cy="3268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4F0CD1-D0FB-524B-9794-5B4383DA8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2" y="539398"/>
            <a:ext cx="5682775" cy="24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i="1">
                <a:solidFill>
                  <a:schemeClr val="bg2"/>
                </a:solidFill>
              </a:defRPr>
            </a:lvl1pPr>
          </a:lstStyle>
          <a:p>
            <a:r>
              <a:rPr lang="nb-NO" dirty="0"/>
              <a:t>Sett inn bilde</a:t>
            </a:r>
          </a:p>
        </p:txBody>
      </p:sp>
    </p:spTree>
    <p:extLst>
      <p:ext uri="{BB962C8B-B14F-4D97-AF65-F5344CB8AC3E}">
        <p14:creationId xmlns:p14="http://schemas.microsoft.com/office/powerpoint/2010/main" val="3896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2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76533"/>
            <a:ext cx="12119884" cy="5141769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tx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mørke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76532"/>
            <a:ext cx="12119884" cy="5141768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88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lyseblå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76532"/>
            <a:ext cx="12119884" cy="5141768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4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76532"/>
            <a:ext cx="12119884" cy="5141768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59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g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1" y="776532"/>
            <a:ext cx="12119881" cy="5141768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0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ste_side_gr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" y="776532"/>
            <a:ext cx="12119884" cy="5141768"/>
          </a:xfrm>
          <a:prstGeom prst="rect">
            <a:avLst/>
          </a:prstGeom>
        </p:spPr>
      </p:pic>
      <p:sp>
        <p:nvSpPr>
          <p:cNvPr id="8" name="TekstSylinder 3">
            <a:extLst>
              <a:ext uri="{FF2B5EF4-FFF2-40B4-BE49-F238E27FC236}">
                <a16:creationId xmlns:a16="http://schemas.microsoft.com/office/drawing/2014/main" id="{F358C17E-7A3F-FA44-83D4-A53455DBC162}"/>
              </a:ext>
            </a:extLst>
          </p:cNvPr>
          <p:cNvSpPr txBox="1"/>
          <p:nvPr/>
        </p:nvSpPr>
        <p:spPr>
          <a:xfrm>
            <a:off x="6144683" y="6324295"/>
            <a:ext cx="5376335" cy="23827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20000"/>
              </a:lnSpc>
            </a:pPr>
            <a:r>
              <a:rPr lang="nb-NO" sz="1400" b="1" i="0" kern="1200" dirty="0" err="1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rPr>
              <a:t>www.dolittle.com</a:t>
            </a:r>
            <a:endParaRPr lang="nb-NO" sz="1800" b="1" i="0" kern="1200" dirty="0">
              <a:solidFill>
                <a:schemeClr val="bg1"/>
              </a:solidFill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0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fographic_blå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90" y="5455786"/>
            <a:ext cx="4094399" cy="17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11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fographic_lyseblå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90" y="5455786"/>
            <a:ext cx="4094399" cy="17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28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mørkeblå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1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19666" y="4699078"/>
            <a:ext cx="10801351" cy="772437"/>
          </a:xfrm>
        </p:spPr>
        <p:txBody>
          <a:bodyPr rIns="0" anchor="b">
            <a:normAutofit/>
          </a:bodyPr>
          <a:lstStyle>
            <a:lvl1pPr algn="l">
              <a:defRPr sz="58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1273" y="5693834"/>
            <a:ext cx="10799720" cy="911380"/>
          </a:xfrm>
        </p:spPr>
        <p:txBody>
          <a:bodyPr rIns="0">
            <a:normAutofit/>
          </a:bodyPr>
          <a:lstStyle>
            <a:lvl1pPr marL="0" indent="0" algn="l">
              <a:buNone/>
              <a:defRPr sz="2667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67BED1-5ECF-B543-A90A-1AB8496C3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10000"/>
          </a:blip>
          <a:srcRect t="49815" r="9621"/>
          <a:stretch/>
        </p:blipFill>
        <p:spPr>
          <a:xfrm>
            <a:off x="6395500" y="1"/>
            <a:ext cx="5796501" cy="3268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80F2B-D23D-244E-A921-6471F7F6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2" y="539398"/>
            <a:ext cx="5682775" cy="24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7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fographic_orans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90" y="5455786"/>
            <a:ext cx="4094399" cy="17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7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fographic_g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CB47C-C96D-FE4D-9DAE-B9E84D9D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200" y="5457600"/>
            <a:ext cx="4113600" cy="173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fographic_grå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9AB5C7-AC27-1F4B-A10E-A382865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90" y="5455786"/>
            <a:ext cx="4094399" cy="17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oransje_mø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1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19649" y="4683226"/>
            <a:ext cx="10801369" cy="772437"/>
          </a:xfrm>
        </p:spPr>
        <p:txBody>
          <a:bodyPr rIns="0" anchor="b">
            <a:noAutofit/>
          </a:bodyPr>
          <a:lstStyle>
            <a:lvl1pPr algn="l">
              <a:defRPr sz="58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19668" y="5671595"/>
            <a:ext cx="10799737" cy="391068"/>
          </a:xfrm>
        </p:spPr>
        <p:txBody>
          <a:bodyPr r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43F302-A6AA-0948-9ACC-D29CF7A3C9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t="49815" r="9621"/>
          <a:stretch/>
        </p:blipFill>
        <p:spPr>
          <a:xfrm>
            <a:off x="6395500" y="1"/>
            <a:ext cx="5796501" cy="3268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5C382E-A893-DB41-9AFB-C119B1FB2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2" y="539398"/>
            <a:ext cx="5682775" cy="24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oransje_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1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18060" y="4699078"/>
            <a:ext cx="10802957" cy="772437"/>
          </a:xfrm>
        </p:spPr>
        <p:txBody>
          <a:bodyPr rIns="0" anchor="b">
            <a:normAutofit/>
          </a:bodyPr>
          <a:lstStyle>
            <a:lvl1pPr algn="l">
              <a:defRPr sz="58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19668" y="5693834"/>
            <a:ext cx="10801325" cy="911380"/>
          </a:xfrm>
        </p:spPr>
        <p:txBody>
          <a:bodyPr rIns="0">
            <a:normAutofit/>
          </a:bodyPr>
          <a:lstStyle>
            <a:lvl1pPr marL="0" indent="0" algn="l">
              <a:buNone/>
              <a:defRPr sz="2667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A2AC3-3285-9949-8481-D79A345DB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02" r="9621"/>
          <a:stretch/>
        </p:blipFill>
        <p:spPr>
          <a:xfrm>
            <a:off x="6395500" y="1"/>
            <a:ext cx="5796501" cy="3269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72B52-18B4-6945-939B-0DB786B3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2" y="539398"/>
            <a:ext cx="5682775" cy="24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2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orside_g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1">
              <a:solidFill>
                <a:schemeClr val="tx1"/>
              </a:solidFill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718060" y="4683224"/>
            <a:ext cx="10802981" cy="772437"/>
          </a:xfrm>
        </p:spPr>
        <p:txBody>
          <a:bodyPr rIns="0" anchor="b">
            <a:normAutofit/>
          </a:bodyPr>
          <a:lstStyle>
            <a:lvl1pPr algn="l">
              <a:defRPr sz="58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19668" y="5693834"/>
            <a:ext cx="10801349" cy="911380"/>
          </a:xfrm>
        </p:spPr>
        <p:txBody>
          <a:bodyPr rIns="0">
            <a:normAutofit/>
          </a:bodyPr>
          <a:lstStyle>
            <a:lvl1pPr marL="0" indent="0" algn="l">
              <a:buNone/>
              <a:defRPr sz="2667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90BBF-1D85-174B-8650-F5D49CA45D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t="50000" r="9621"/>
          <a:stretch/>
        </p:blipFill>
        <p:spPr>
          <a:xfrm>
            <a:off x="6395500" y="0"/>
            <a:ext cx="5796501" cy="3256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9FAB9-0B39-864B-80A2-2EA4790F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490" y="539398"/>
            <a:ext cx="5682772" cy="24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5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killeark_hv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50000"/>
          </a:blip>
          <a:srcRect r="4611" b="50000"/>
          <a:stretch/>
        </p:blipFill>
        <p:spPr>
          <a:xfrm>
            <a:off x="6071005" y="3599424"/>
            <a:ext cx="6120996" cy="325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killeark_lyseblå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11" b="50000"/>
          <a:stretch/>
        </p:blipFill>
        <p:spPr>
          <a:xfrm>
            <a:off x="6071005" y="3599424"/>
            <a:ext cx="6120996" cy="3258576"/>
          </a:xfrm>
          <a:prstGeom prst="rect">
            <a:avLst/>
          </a:prstGeom>
        </p:spPr>
      </p:pic>
      <p:sp>
        <p:nvSpPr>
          <p:cNvPr id="8" name="Tittel 1">
            <a:extLst>
              <a:ext uri="{FF2B5EF4-FFF2-40B4-BE49-F238E27FC236}">
                <a16:creationId xmlns:a16="http://schemas.microsoft.com/office/drawing/2014/main" id="{C42868B2-C128-4446-BC41-5088DF9B7F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706280F8-BE53-F047-86A1-1B350B3BF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7012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killeark_mørkeblå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42BEB6-1041-6740-B188-F8E031983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10000"/>
          </a:blip>
          <a:srcRect r="4611" b="50000"/>
          <a:stretch/>
        </p:blipFill>
        <p:spPr>
          <a:xfrm>
            <a:off x="6071005" y="3599424"/>
            <a:ext cx="6120996" cy="3258576"/>
          </a:xfrm>
          <a:prstGeom prst="rect">
            <a:avLst/>
          </a:prstGeom>
        </p:spPr>
      </p:pic>
      <p:sp>
        <p:nvSpPr>
          <p:cNvPr id="8" name="Tittel 1">
            <a:extLst>
              <a:ext uri="{FF2B5EF4-FFF2-40B4-BE49-F238E27FC236}">
                <a16:creationId xmlns:a16="http://schemas.microsoft.com/office/drawing/2014/main" id="{5EC75566-9C2A-9641-9B1F-239FF992DE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666" y="2459098"/>
            <a:ext cx="10801351" cy="772437"/>
          </a:xfrm>
        </p:spPr>
        <p:txBody>
          <a:bodyPr wrap="none" anchor="b">
            <a:normAutofit/>
          </a:bodyPr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9" name="Undertittel 2">
            <a:extLst>
              <a:ext uri="{FF2B5EF4-FFF2-40B4-BE49-F238E27FC236}">
                <a16:creationId xmlns:a16="http://schemas.microsoft.com/office/drawing/2014/main" id="{8FEF6D9B-EF09-544B-BF56-9B3DE09CA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74" y="3345467"/>
            <a:ext cx="9452740" cy="91138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612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719666" y="669933"/>
            <a:ext cx="10801351" cy="800287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19667" y="1629063"/>
            <a:ext cx="10801351" cy="4064771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C37079-617E-2D46-96D6-F885D8D664C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166360" y="5777896"/>
            <a:ext cx="301752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5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267" b="1" i="0" kern="1200">
          <a:solidFill>
            <a:schemeClr val="tx2"/>
          </a:solidFill>
          <a:latin typeface="Montserrat" pitchFamily="2" charset="77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90">
          <p15:clr>
            <a:srgbClr val="F26B43"/>
          </p15:clr>
        </p15:guide>
        <p15:guide id="2" pos="2880">
          <p15:clr>
            <a:srgbClr val="F26B43"/>
          </p15:clr>
        </p15:guide>
        <p15:guide id="3" pos="340">
          <p15:clr>
            <a:srgbClr val="F26B43"/>
          </p15:clr>
        </p15:guide>
        <p15:guide id="4" pos="5443">
          <p15:clr>
            <a:srgbClr val="F26B43"/>
          </p15:clr>
        </p15:guide>
        <p15:guide id="5" orient="horz" pos="770">
          <p15:clr>
            <a:srgbClr val="F26B43"/>
          </p15:clr>
        </p15:guide>
        <p15:guide id="6" orient="horz" pos="172">
          <p15:clr>
            <a:srgbClr val="F26B43"/>
          </p15:clr>
        </p15:guide>
        <p15:guide id="7" orient="horz" pos="551">
          <p15:clr>
            <a:srgbClr val="F26B43"/>
          </p15:clr>
        </p15:guide>
        <p15:guide id="8" orient="horz" pos="303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2B08C-ABA3-024A-88B6-AF117F42DD65}"/>
              </a:ext>
            </a:extLst>
          </p:cNvPr>
          <p:cNvSpPr/>
          <p:nvPr/>
        </p:nvSpPr>
        <p:spPr>
          <a:xfrm>
            <a:off x="1992452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Automation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627CD-CF3E-4247-90FE-D1E86D093E8A}"/>
              </a:ext>
            </a:extLst>
          </p:cNvPr>
          <p:cNvSpPr/>
          <p:nvPr/>
        </p:nvSpPr>
        <p:spPr>
          <a:xfrm>
            <a:off x="289217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latin typeface="Montserrat" pitchFamily="2" charset="77"/>
              </a:rPr>
              <a:t>Sensor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6892E3-1002-2A40-B992-2BCECD9DD9B0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1554065" y="1507471"/>
            <a:ext cx="4383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20F8B7-23BE-6E41-ABF0-5BB9B8F8D2C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57300" y="1507471"/>
            <a:ext cx="5907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2B4A59-8C9D-8445-966B-81A2417A7530}"/>
              </a:ext>
            </a:extLst>
          </p:cNvPr>
          <p:cNvCxnSpPr>
            <a:cxnSpLocks/>
          </p:cNvCxnSpPr>
          <p:nvPr/>
        </p:nvCxnSpPr>
        <p:spPr>
          <a:xfrm flipV="1">
            <a:off x="3552684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F0286991-844A-3F46-B534-6ACECAEFD1E5}"/>
              </a:ext>
            </a:extLst>
          </p:cNvPr>
          <p:cNvSpPr/>
          <p:nvPr/>
        </p:nvSpPr>
        <p:spPr>
          <a:xfrm>
            <a:off x="4045410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DD97352-F80E-304C-A195-297B740A7022}"/>
              </a:ext>
            </a:extLst>
          </p:cNvPr>
          <p:cNvSpPr/>
          <p:nvPr/>
        </p:nvSpPr>
        <p:spPr>
          <a:xfrm rot="10800000">
            <a:off x="5685533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33172-96EA-0342-A215-B7580527F845}"/>
              </a:ext>
            </a:extLst>
          </p:cNvPr>
          <p:cNvSpPr txBox="1"/>
          <p:nvPr/>
        </p:nvSpPr>
        <p:spPr>
          <a:xfrm>
            <a:off x="4330763" y="1353581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latin typeface="Montserrat" pitchFamily="2" charset="77"/>
              </a:rPr>
              <a:t>Data pipeline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2D6635-B6E7-6E4D-A510-048CBAEC1C9B}"/>
              </a:ext>
            </a:extLst>
          </p:cNvPr>
          <p:cNvCxnSpPr>
            <a:cxnSpLocks/>
          </p:cNvCxnSpPr>
          <p:nvPr/>
        </p:nvCxnSpPr>
        <p:spPr>
          <a:xfrm flipV="1">
            <a:off x="6458012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F4E21-7A81-C640-934E-7428B2E0D08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184159" y="1507471"/>
            <a:ext cx="569532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n 13">
            <a:extLst>
              <a:ext uri="{FF2B5EF4-FFF2-40B4-BE49-F238E27FC236}">
                <a16:creationId xmlns:a16="http://schemas.microsoft.com/office/drawing/2014/main" id="{E82C6433-7AF2-F847-B4DF-FAE004EB2108}"/>
              </a:ext>
            </a:extLst>
          </p:cNvPr>
          <p:cNvSpPr/>
          <p:nvPr/>
        </p:nvSpPr>
        <p:spPr>
          <a:xfrm>
            <a:off x="6753691" y="1097638"/>
            <a:ext cx="831647" cy="8196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latin typeface="Montserrat" pitchFamily="2" charset="77"/>
              </a:rPr>
              <a:t>Storage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1713F6-3CCA-ED48-94FB-DBD355A5DD35}"/>
              </a:ext>
            </a:extLst>
          </p:cNvPr>
          <p:cNvSpPr/>
          <p:nvPr/>
        </p:nvSpPr>
        <p:spPr>
          <a:xfrm>
            <a:off x="8115504" y="622443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Insight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19E76-6214-1C40-A16B-62E0C3BE6591}"/>
              </a:ext>
            </a:extLst>
          </p:cNvPr>
          <p:cNvSpPr/>
          <p:nvPr/>
        </p:nvSpPr>
        <p:spPr>
          <a:xfrm>
            <a:off x="8115504" y="156427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>
                <a:latin typeface="Montserrat" pitchFamily="2" charset="77"/>
              </a:rPr>
              <a:t>Visualization</a:t>
            </a:r>
            <a:endParaRPr lang="nb-NO" sz="1200" dirty="0">
              <a:latin typeface="Montserrat" pitchFamily="2" charset="77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2F8A2D5-D1AE-7A4B-B3BF-6FC258AB8E99}"/>
              </a:ext>
            </a:extLst>
          </p:cNvPr>
          <p:cNvCxnSpPr>
            <a:cxnSpLocks/>
            <a:stCxn id="14" idx="4"/>
            <a:endCxn id="22" idx="1"/>
          </p:cNvCxnSpPr>
          <p:nvPr/>
        </p:nvCxnSpPr>
        <p:spPr>
          <a:xfrm flipV="1">
            <a:off x="7585338" y="1022586"/>
            <a:ext cx="530166" cy="48488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C80C01F-B8A2-D749-9BB5-18C5465A0495}"/>
              </a:ext>
            </a:extLst>
          </p:cNvPr>
          <p:cNvCxnSpPr>
            <a:cxnSpLocks/>
            <a:stCxn id="14" idx="4"/>
            <a:endCxn id="23" idx="1"/>
          </p:cNvCxnSpPr>
          <p:nvPr/>
        </p:nvCxnSpPr>
        <p:spPr>
          <a:xfrm>
            <a:off x="7585338" y="1507471"/>
            <a:ext cx="530166" cy="45695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98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2B08C-ABA3-024A-88B6-AF117F42DD65}"/>
              </a:ext>
            </a:extLst>
          </p:cNvPr>
          <p:cNvSpPr/>
          <p:nvPr/>
        </p:nvSpPr>
        <p:spPr>
          <a:xfrm>
            <a:off x="1992452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Automation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627CD-CF3E-4247-90FE-D1E86D093E8A}"/>
              </a:ext>
            </a:extLst>
          </p:cNvPr>
          <p:cNvSpPr/>
          <p:nvPr/>
        </p:nvSpPr>
        <p:spPr>
          <a:xfrm>
            <a:off x="289217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latin typeface="Montserrat" pitchFamily="2" charset="77"/>
              </a:rPr>
              <a:t>Sensor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6892E3-1002-2A40-B992-2BCECD9DD9B0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1554065" y="1507471"/>
            <a:ext cx="4383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20F8B7-23BE-6E41-ABF0-5BB9B8F8D2C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57300" y="1507471"/>
            <a:ext cx="5907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2B4A59-8C9D-8445-966B-81A2417A7530}"/>
              </a:ext>
            </a:extLst>
          </p:cNvPr>
          <p:cNvCxnSpPr>
            <a:cxnSpLocks/>
          </p:cNvCxnSpPr>
          <p:nvPr/>
        </p:nvCxnSpPr>
        <p:spPr>
          <a:xfrm flipV="1">
            <a:off x="3552684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F0286991-844A-3F46-B534-6ACECAEFD1E5}"/>
              </a:ext>
            </a:extLst>
          </p:cNvPr>
          <p:cNvSpPr/>
          <p:nvPr/>
        </p:nvSpPr>
        <p:spPr>
          <a:xfrm>
            <a:off x="4045410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DD97352-F80E-304C-A195-297B740A7022}"/>
              </a:ext>
            </a:extLst>
          </p:cNvPr>
          <p:cNvSpPr/>
          <p:nvPr/>
        </p:nvSpPr>
        <p:spPr>
          <a:xfrm rot="10800000">
            <a:off x="5685533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2D6635-B6E7-6E4D-A510-048CBAEC1C9B}"/>
              </a:ext>
            </a:extLst>
          </p:cNvPr>
          <p:cNvCxnSpPr>
            <a:cxnSpLocks/>
          </p:cNvCxnSpPr>
          <p:nvPr/>
        </p:nvCxnSpPr>
        <p:spPr>
          <a:xfrm flipV="1">
            <a:off x="6458012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F4E21-7A81-C640-934E-7428B2E0D08F}"/>
              </a:ext>
            </a:extLst>
          </p:cNvPr>
          <p:cNvCxnSpPr>
            <a:cxnSpLocks/>
            <a:stCxn id="2" idx="3"/>
            <a:endCxn id="14" idx="2"/>
          </p:cNvCxnSpPr>
          <p:nvPr/>
        </p:nvCxnSpPr>
        <p:spPr>
          <a:xfrm flipV="1">
            <a:off x="7822814" y="1507471"/>
            <a:ext cx="605345" cy="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n 13">
            <a:extLst>
              <a:ext uri="{FF2B5EF4-FFF2-40B4-BE49-F238E27FC236}">
                <a16:creationId xmlns:a16="http://schemas.microsoft.com/office/drawing/2014/main" id="{E82C6433-7AF2-F847-B4DF-FAE004EB2108}"/>
              </a:ext>
            </a:extLst>
          </p:cNvPr>
          <p:cNvSpPr/>
          <p:nvPr/>
        </p:nvSpPr>
        <p:spPr>
          <a:xfrm>
            <a:off x="8428159" y="1097638"/>
            <a:ext cx="831647" cy="8196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latin typeface="Montserrat" pitchFamily="2" charset="77"/>
              </a:rPr>
              <a:t>Storage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1713F6-3CCA-ED48-94FB-DBD355A5DD35}"/>
              </a:ext>
            </a:extLst>
          </p:cNvPr>
          <p:cNvSpPr/>
          <p:nvPr/>
        </p:nvSpPr>
        <p:spPr>
          <a:xfrm>
            <a:off x="9789972" y="622443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Insight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19E76-6214-1C40-A16B-62E0C3BE6591}"/>
              </a:ext>
            </a:extLst>
          </p:cNvPr>
          <p:cNvSpPr/>
          <p:nvPr/>
        </p:nvSpPr>
        <p:spPr>
          <a:xfrm>
            <a:off x="9789972" y="156427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>
                <a:latin typeface="Montserrat" pitchFamily="2" charset="77"/>
              </a:rPr>
              <a:t>Visualization</a:t>
            </a:r>
            <a:endParaRPr lang="nb-NO" sz="1200" dirty="0">
              <a:latin typeface="Montserrat" pitchFamily="2" charset="77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2F8A2D5-D1AE-7A4B-B3BF-6FC258AB8E99}"/>
              </a:ext>
            </a:extLst>
          </p:cNvPr>
          <p:cNvCxnSpPr>
            <a:cxnSpLocks/>
            <a:stCxn id="14" idx="4"/>
            <a:endCxn id="22" idx="1"/>
          </p:cNvCxnSpPr>
          <p:nvPr/>
        </p:nvCxnSpPr>
        <p:spPr>
          <a:xfrm flipV="1">
            <a:off x="9259806" y="1022586"/>
            <a:ext cx="530166" cy="48488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C80C01F-B8A2-D749-9BB5-18C5465A0495}"/>
              </a:ext>
            </a:extLst>
          </p:cNvPr>
          <p:cNvCxnSpPr>
            <a:cxnSpLocks/>
            <a:stCxn id="14" idx="4"/>
            <a:endCxn id="23" idx="1"/>
          </p:cNvCxnSpPr>
          <p:nvPr/>
        </p:nvCxnSpPr>
        <p:spPr>
          <a:xfrm>
            <a:off x="9259806" y="1507471"/>
            <a:ext cx="530166" cy="45695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FC2802-BF65-5347-8423-33485BFE6F53}"/>
              </a:ext>
            </a:extLst>
          </p:cNvPr>
          <p:cNvCxnSpPr>
            <a:cxnSpLocks/>
          </p:cNvCxnSpPr>
          <p:nvPr/>
        </p:nvCxnSpPr>
        <p:spPr>
          <a:xfrm flipV="1">
            <a:off x="6184159" y="1507471"/>
            <a:ext cx="569532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9F393A-41AE-DC4B-A5FE-A3322A8134EA}"/>
              </a:ext>
            </a:extLst>
          </p:cNvPr>
          <p:cNvSpPr/>
          <p:nvPr/>
        </p:nvSpPr>
        <p:spPr>
          <a:xfrm>
            <a:off x="6859131" y="1107365"/>
            <a:ext cx="963683" cy="800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Broker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886D90-1498-0D48-B110-74EE7425552C}"/>
              </a:ext>
            </a:extLst>
          </p:cNvPr>
          <p:cNvSpPr txBox="1"/>
          <p:nvPr/>
        </p:nvSpPr>
        <p:spPr>
          <a:xfrm>
            <a:off x="4330763" y="1353581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latin typeface="Montserrat" pitchFamily="2" charset="77"/>
              </a:rPr>
              <a:t>Data pipeline</a:t>
            </a:r>
          </a:p>
        </p:txBody>
      </p:sp>
    </p:spTree>
    <p:extLst>
      <p:ext uri="{BB962C8B-B14F-4D97-AF65-F5344CB8AC3E}">
        <p14:creationId xmlns:p14="http://schemas.microsoft.com/office/powerpoint/2010/main" val="185458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2B08C-ABA3-024A-88B6-AF117F42DD65}"/>
              </a:ext>
            </a:extLst>
          </p:cNvPr>
          <p:cNvSpPr/>
          <p:nvPr/>
        </p:nvSpPr>
        <p:spPr>
          <a:xfrm>
            <a:off x="1992452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Automation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627CD-CF3E-4247-90FE-D1E86D093E8A}"/>
              </a:ext>
            </a:extLst>
          </p:cNvPr>
          <p:cNvSpPr/>
          <p:nvPr/>
        </p:nvSpPr>
        <p:spPr>
          <a:xfrm>
            <a:off x="289217" y="110732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latin typeface="Montserrat" pitchFamily="2" charset="77"/>
              </a:rPr>
              <a:t>Sensor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6892E3-1002-2A40-B992-2BCECD9DD9B0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1554065" y="1507471"/>
            <a:ext cx="4383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20F8B7-23BE-6E41-ABF0-5BB9B8F8D2C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57300" y="1507471"/>
            <a:ext cx="59076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2B4A59-8C9D-8445-966B-81A2417A7530}"/>
              </a:ext>
            </a:extLst>
          </p:cNvPr>
          <p:cNvCxnSpPr>
            <a:cxnSpLocks/>
          </p:cNvCxnSpPr>
          <p:nvPr/>
        </p:nvCxnSpPr>
        <p:spPr>
          <a:xfrm flipV="1">
            <a:off x="3552684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F0286991-844A-3F46-B534-6ACECAEFD1E5}"/>
              </a:ext>
            </a:extLst>
          </p:cNvPr>
          <p:cNvSpPr/>
          <p:nvPr/>
        </p:nvSpPr>
        <p:spPr>
          <a:xfrm>
            <a:off x="4045410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DD97352-F80E-304C-A195-297B740A7022}"/>
              </a:ext>
            </a:extLst>
          </p:cNvPr>
          <p:cNvSpPr/>
          <p:nvPr/>
        </p:nvSpPr>
        <p:spPr>
          <a:xfrm rot="10800000">
            <a:off x="5685533" y="1022587"/>
            <a:ext cx="322310" cy="969768"/>
          </a:xfrm>
          <a:prstGeom prst="lef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2D6635-B6E7-6E4D-A510-048CBAEC1C9B}"/>
              </a:ext>
            </a:extLst>
          </p:cNvPr>
          <p:cNvCxnSpPr>
            <a:cxnSpLocks/>
          </p:cNvCxnSpPr>
          <p:nvPr/>
        </p:nvCxnSpPr>
        <p:spPr>
          <a:xfrm flipV="1">
            <a:off x="6458012" y="112982"/>
            <a:ext cx="0" cy="290259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0F4E21-7A81-C640-934E-7428B2E0D08F}"/>
              </a:ext>
            </a:extLst>
          </p:cNvPr>
          <p:cNvCxnSpPr>
            <a:cxnSpLocks/>
            <a:stCxn id="20" idx="3"/>
            <a:endCxn id="14" idx="2"/>
          </p:cNvCxnSpPr>
          <p:nvPr/>
        </p:nvCxnSpPr>
        <p:spPr>
          <a:xfrm>
            <a:off x="9035173" y="1507470"/>
            <a:ext cx="53016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n 13">
            <a:extLst>
              <a:ext uri="{FF2B5EF4-FFF2-40B4-BE49-F238E27FC236}">
                <a16:creationId xmlns:a16="http://schemas.microsoft.com/office/drawing/2014/main" id="{E82C6433-7AF2-F847-B4DF-FAE004EB2108}"/>
              </a:ext>
            </a:extLst>
          </p:cNvPr>
          <p:cNvSpPr/>
          <p:nvPr/>
        </p:nvSpPr>
        <p:spPr>
          <a:xfrm>
            <a:off x="9565339" y="1097638"/>
            <a:ext cx="831647" cy="8196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>
                <a:latin typeface="Montserrat" pitchFamily="2" charset="77"/>
              </a:rPr>
              <a:t>Storage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1713F6-3CCA-ED48-94FB-DBD355A5DD35}"/>
              </a:ext>
            </a:extLst>
          </p:cNvPr>
          <p:cNvSpPr/>
          <p:nvPr/>
        </p:nvSpPr>
        <p:spPr>
          <a:xfrm>
            <a:off x="10927152" y="622443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Insight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19E76-6214-1C40-A16B-62E0C3BE6591}"/>
              </a:ext>
            </a:extLst>
          </p:cNvPr>
          <p:cNvSpPr/>
          <p:nvPr/>
        </p:nvSpPr>
        <p:spPr>
          <a:xfrm>
            <a:off x="10927152" y="1564278"/>
            <a:ext cx="1264848" cy="80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 err="1">
                <a:latin typeface="Montserrat" pitchFamily="2" charset="77"/>
              </a:rPr>
              <a:t>Visualization</a:t>
            </a:r>
            <a:endParaRPr lang="nb-NO" sz="1200" dirty="0">
              <a:latin typeface="Montserrat" pitchFamily="2" charset="77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2F8A2D5-D1AE-7A4B-B3BF-6FC258AB8E99}"/>
              </a:ext>
            </a:extLst>
          </p:cNvPr>
          <p:cNvCxnSpPr>
            <a:cxnSpLocks/>
            <a:stCxn id="14" idx="4"/>
            <a:endCxn id="22" idx="1"/>
          </p:cNvCxnSpPr>
          <p:nvPr/>
        </p:nvCxnSpPr>
        <p:spPr>
          <a:xfrm flipV="1">
            <a:off x="10396986" y="1022586"/>
            <a:ext cx="530166" cy="48488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C80C01F-B8A2-D749-9BB5-18C5465A0495}"/>
              </a:ext>
            </a:extLst>
          </p:cNvPr>
          <p:cNvCxnSpPr>
            <a:cxnSpLocks/>
            <a:stCxn id="14" idx="4"/>
            <a:endCxn id="23" idx="1"/>
          </p:cNvCxnSpPr>
          <p:nvPr/>
        </p:nvCxnSpPr>
        <p:spPr>
          <a:xfrm>
            <a:off x="10396986" y="1507471"/>
            <a:ext cx="530166" cy="45695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676B8FA-119A-624E-BCE4-12E4938D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047" y="922960"/>
            <a:ext cx="1169022" cy="116902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FC2802-BF65-5347-8423-33485BFE6F53}"/>
              </a:ext>
            </a:extLst>
          </p:cNvPr>
          <p:cNvCxnSpPr>
            <a:cxnSpLocks/>
          </p:cNvCxnSpPr>
          <p:nvPr/>
        </p:nvCxnSpPr>
        <p:spPr>
          <a:xfrm flipV="1">
            <a:off x="6184159" y="1507471"/>
            <a:ext cx="569532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12C2FEC-0D89-9C42-8F58-7AC350F00C06}"/>
              </a:ext>
            </a:extLst>
          </p:cNvPr>
          <p:cNvSpPr/>
          <p:nvPr/>
        </p:nvSpPr>
        <p:spPr>
          <a:xfrm>
            <a:off x="8071490" y="1107345"/>
            <a:ext cx="963683" cy="800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>
                <a:latin typeface="Montserrat" pitchFamily="2" charset="77"/>
              </a:rPr>
              <a:t>Broker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962A7B-016D-914D-8429-65F94714E5D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717374" y="1507470"/>
            <a:ext cx="35411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E8A48C-8186-3340-A58E-C0B81C9FDF5E}"/>
              </a:ext>
            </a:extLst>
          </p:cNvPr>
          <p:cNvSpPr txBox="1"/>
          <p:nvPr/>
        </p:nvSpPr>
        <p:spPr>
          <a:xfrm>
            <a:off x="4330763" y="1353581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latin typeface="Montserrat" pitchFamily="2" charset="77"/>
              </a:rPr>
              <a:t>Data pipeline</a:t>
            </a:r>
          </a:p>
        </p:txBody>
      </p:sp>
    </p:spTree>
    <p:extLst>
      <p:ext uri="{BB962C8B-B14F-4D97-AF65-F5344CB8AC3E}">
        <p14:creationId xmlns:p14="http://schemas.microsoft.com/office/powerpoint/2010/main" val="11723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iPod&#10;&#10;Description automatically generated">
            <a:extLst>
              <a:ext uri="{FF2B5EF4-FFF2-40B4-BE49-F238E27FC236}">
                <a16:creationId xmlns:a16="http://schemas.microsoft.com/office/drawing/2014/main" id="{B6056C3E-F7D1-BB47-A559-8866D7BAA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960" y="1430822"/>
            <a:ext cx="1940128" cy="1940128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7ECA1F99-68F4-DA44-9221-23856594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423" y="1488871"/>
            <a:ext cx="1940129" cy="1940129"/>
          </a:xfrm>
          <a:prstGeom prst="rect">
            <a:avLst/>
          </a:prstGeom>
        </p:spPr>
      </p:pic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76155C42-D2ED-A946-99D6-B05F4EAB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456" y="1488871"/>
            <a:ext cx="1940129" cy="1940129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67A9AB73-4278-CD43-BCE3-DB07DF35D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368" y="1488872"/>
            <a:ext cx="1940128" cy="1940128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3DCC723C-BFAE-CB4B-B67B-3AFFF6AA3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409" y="1578966"/>
            <a:ext cx="881164" cy="881164"/>
          </a:xfrm>
          <a:prstGeom prst="rect">
            <a:avLst/>
          </a:prstGeom>
        </p:spPr>
      </p:pic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79A80561-A717-114A-AE41-94FA149B5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409" y="2455961"/>
            <a:ext cx="881164" cy="88116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EC7E3AC-BB10-F64A-A595-DA47883B460C}"/>
              </a:ext>
            </a:extLst>
          </p:cNvPr>
          <p:cNvSpPr txBox="1"/>
          <p:nvPr/>
        </p:nvSpPr>
        <p:spPr>
          <a:xfrm>
            <a:off x="3421960" y="1094020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latin typeface="Montserrat" pitchFamily="2" charset="77"/>
              </a:rPr>
              <a:t>Producers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A34FE9-B08F-094E-8D4C-C1B31D15C98C}"/>
              </a:ext>
            </a:extLst>
          </p:cNvPr>
          <p:cNvSpPr txBox="1"/>
          <p:nvPr/>
        </p:nvSpPr>
        <p:spPr>
          <a:xfrm>
            <a:off x="5367029" y="1711771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latin typeface="Montserrat" pitchFamily="2" charset="77"/>
              </a:rPr>
              <a:t>Queue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5E5CD3-B041-684D-A642-C096B09D7521}"/>
              </a:ext>
            </a:extLst>
          </p:cNvPr>
          <p:cNvSpPr txBox="1"/>
          <p:nvPr/>
        </p:nvSpPr>
        <p:spPr>
          <a:xfrm>
            <a:off x="7739491" y="112304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>
                <a:latin typeface="Montserrat" pitchFamily="2" charset="77"/>
              </a:rPr>
              <a:t>Consumers</a:t>
            </a:r>
          </a:p>
        </p:txBody>
      </p:sp>
    </p:spTree>
    <p:extLst>
      <p:ext uri="{BB962C8B-B14F-4D97-AF65-F5344CB8AC3E}">
        <p14:creationId xmlns:p14="http://schemas.microsoft.com/office/powerpoint/2010/main" val="317619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little">
  <a:themeElements>
    <a:clrScheme name="Dolittle 3">
      <a:dk1>
        <a:srgbClr val="2B2F34"/>
      </a:dk1>
      <a:lt1>
        <a:srgbClr val="FFFFFF"/>
      </a:lt1>
      <a:dk2>
        <a:srgbClr val="004366"/>
      </a:dk2>
      <a:lt2>
        <a:srgbClr val="33B9E6"/>
      </a:lt2>
      <a:accent1>
        <a:srgbClr val="FF4B00"/>
      </a:accent1>
      <a:accent2>
        <a:srgbClr val="FFCF00"/>
      </a:accent2>
      <a:accent3>
        <a:srgbClr val="49D1FF"/>
      </a:accent3>
      <a:accent4>
        <a:srgbClr val="0070AA"/>
      </a:accent4>
      <a:accent5>
        <a:srgbClr val="FF9B00"/>
      </a:accent5>
      <a:accent6>
        <a:srgbClr val="515963"/>
      </a:accent6>
      <a:hlink>
        <a:srgbClr val="0085C7"/>
      </a:hlink>
      <a:folHlink>
        <a:srgbClr val="7FD4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olittle_16_9" id="{86771604-7CCD-6840-B912-3B919CE22C3B}" vid="{CAE99D74-3A81-EB43-8D58-E39022C4B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D0C611978FF43B5BD49007374BDE9" ma:contentTypeVersion="8" ma:contentTypeDescription="Create a new document." ma:contentTypeScope="" ma:versionID="b7f4ef852f3404b49bfd618ffd1f7145">
  <xsd:schema xmlns:xsd="http://www.w3.org/2001/XMLSchema" xmlns:xs="http://www.w3.org/2001/XMLSchema" xmlns:p="http://schemas.microsoft.com/office/2006/metadata/properties" xmlns:ns2="caf3e3e2-79c5-4c33-b696-6772d72bfd76" xmlns:ns3="11e116b6-d674-484c-b2d8-4ffbfa49a48a" targetNamespace="http://schemas.microsoft.com/office/2006/metadata/properties" ma:root="true" ma:fieldsID="9ea6c126fde136683e43764e9ce0b70a" ns2:_="" ns3:_="">
    <xsd:import namespace="caf3e3e2-79c5-4c33-b696-6772d72bfd76"/>
    <xsd:import namespace="11e116b6-d674-484c-b2d8-4ffbfa49a4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f3e3e2-79c5-4c33-b696-6772d72bfd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116b6-d674-484c-b2d8-4ffbfa49a48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7D4928-FE7C-41BA-8643-24C2622A6119}">
  <ds:schemaRefs>
    <ds:schemaRef ds:uri="http://schemas.microsoft.com/office/2006/documentManagement/types"/>
    <ds:schemaRef ds:uri="11e116b6-d674-484c-b2d8-4ffbfa49a48a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caf3e3e2-79c5-4c33-b696-6772d72bfd76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03B9C94-AAA8-452F-8E6E-A07EC9AE4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f3e3e2-79c5-4c33-b696-6772d72bfd76"/>
    <ds:schemaRef ds:uri="11e116b6-d674-484c-b2d8-4ffbfa49a4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19B9A3-AA66-41F9-84A7-07261148B3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29</Words>
  <Application>Microsoft Macintosh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Montserrat</vt:lpstr>
      <vt:lpstr>Dolittle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principles</dc:title>
  <dc:creator>Einar Ingebrigtsen</dc:creator>
  <cp:lastModifiedBy>Einar Ingebrigtsen</cp:lastModifiedBy>
  <cp:revision>12</cp:revision>
  <dcterms:created xsi:type="dcterms:W3CDTF">2019-03-22T12:24:13Z</dcterms:created>
  <dcterms:modified xsi:type="dcterms:W3CDTF">2019-06-15T14:10:36Z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2560">
    <vt:lpwstr>10</vt:lpwstr>
  </property>
  <property fmtid="{D5CDD505-2E9C-101B-9397-08002B2CF9AE}" pid="3" name="ContentTypeId">
    <vt:lpwstr>0x010100CABD0C611978FF43B5BD49007374BDE9</vt:lpwstr>
  </property>
</Properties>
</file>